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10.png" ContentType="image/png"/>
  <Override PartName="/ppt/media/image47.png" ContentType="image/png"/>
  <Override PartName="/ppt/media/image35.png" ContentType="image/png"/>
  <Override PartName="/ppt/media/image5.png" ContentType="image/png"/>
  <Override PartName="/ppt/media/image17.png" ContentType="image/png"/>
  <Override PartName="/ppt/media/image28.png" ContentType="image/png"/>
  <Override PartName="/ppt/media/image34.png" ContentType="image/png"/>
  <Override PartName="/ppt/media/image4.png" ContentType="image/png"/>
  <Override PartName="/ppt/media/image16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15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14.png" ContentType="image/png"/>
  <Override PartName="/ppt/media/image62.png" ContentType="image/png"/>
  <Override PartName="/ppt/media/image25.png" ContentType="image/png"/>
  <Override PartName="/ppt/media/image60.png" ContentType="image/png"/>
  <Override PartName="/ppt/media/image23.png" ContentType="image/png"/>
  <Override PartName="/ppt/media/image58.png" ContentType="image/png"/>
  <Override PartName="/ppt/media/image21.png" ContentType="image/png"/>
  <Override PartName="/ppt/media/image22.png" ContentType="image/png"/>
  <Override PartName="/ppt/media/image59.png" ContentType="image/png"/>
  <Override PartName="/ppt/media/image57.png" ContentType="image/png"/>
  <Override PartName="/ppt/media/image20.png" ContentType="image/png"/>
  <Override PartName="/ppt/media/image61.png" ContentType="image/png"/>
  <Override PartName="/ppt/media/image24.png" ContentType="image/png"/>
  <Override PartName="/ppt/media/image31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25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77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58.xml.rels" ContentType="application/vnd.openxmlformats-package.relationships+xml"/>
  <Override PartName="/ppt/slides/_rels/slide74.xml.rels" ContentType="application/vnd.openxmlformats-package.relationships+xml"/>
  <Override PartName="/ppt/slides/_rels/slide65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08D975-2CFE-41BA-9714-0002E3A403F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8BB5FA-F1F9-43A8-849E-C36E8A8FCBB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F6AA3E-6F88-4D06-9864-9527AC7FB50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0950A9A-976B-4E9C-A188-C2400A949B4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7D9E05-B8AA-4177-8594-4514DBB9C64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FD6BC7-AC6F-433C-B818-765EABBC5DF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4E02514-0C7D-4726-BD4C-31A7F2DC7AD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63CD00-77DB-4371-91AF-644D859ECA1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F47AE9-FDE4-4899-948A-DF3D1AE2E19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865081-8FB4-4C02-A33E-2BCF1BC27F4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053F49-BD67-43EB-B060-450BF10D6E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AFDF2A-AEE7-4B56-B1F8-ECBF0845266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8281DCD-6FEA-4955-8A75-6F1517B3386B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image" Target="../media/image61.png"/><Relationship Id="rId3" Type="http://schemas.openxmlformats.org/officeDocument/2006/relationships/image" Target="../media/image62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28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29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31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2024-08-28T10:13:53Z</dcterms:modified>
  <cp:revision>89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